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7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4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8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FF4B-2C85-4D49-8EAA-C433309F049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D3376-A1A5-4F61-BDB8-6CB97DBC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0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41" y="0"/>
            <a:ext cx="59213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24000"/>
            <a:ext cx="28765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SLC B6 &amp; B7</a:t>
            </a:r>
            <a:endParaRPr lang="en-US" dirty="0"/>
          </a:p>
          <a:p>
            <a:r>
              <a:rPr lang="en-US" dirty="0"/>
              <a:t>583 W eBay Way</a:t>
            </a:r>
          </a:p>
          <a:p>
            <a:r>
              <a:rPr lang="en-US" dirty="0"/>
              <a:t>Draper, UT 84020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Directions from I-15: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Exit 12300 South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Go West on 12300 South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South (L) on Galena Park Blvd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South (L) on Frontrunner Blvd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West (L) into parking lot (will be past eBay Way and past the building)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Employee parking is located on the South side of the buildings.</a:t>
            </a:r>
          </a:p>
        </p:txBody>
      </p:sp>
      <p:pic>
        <p:nvPicPr>
          <p:cNvPr id="10" name="Picture 9" descr="ebay_logo_on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51" y="229169"/>
            <a:ext cx="2441448" cy="907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198120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12300 South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5421" y="609599"/>
            <a:ext cx="66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Galena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Park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Blvd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8127" y="3429000"/>
            <a:ext cx="99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Frontrunner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Blvd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0927" y="542186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87800" y="5791200"/>
            <a:ext cx="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57600" y="4648200"/>
            <a:ext cx="831405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5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B169FFE3-E40E-4987-A5F5-EC093BD3FE3E}" type="slidenum">
              <a:rPr lang="en-US" sz="1000" smtClean="0"/>
              <a:pPr/>
              <a:t>2</a:t>
            </a:fld>
            <a:endParaRPr lang="en-US" sz="1000" dirty="0"/>
          </a:p>
        </p:txBody>
      </p:sp>
      <p:pic>
        <p:nvPicPr>
          <p:cNvPr id="3074" name="Picture 2" descr="P:\38466.060\Graphics\12 0119 Meeting\renderings\cam10 fina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071356"/>
            <a:ext cx="8229600" cy="462915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 bwMode="auto">
          <a:xfrm rot="19180115">
            <a:off x="1920890" y="2527084"/>
            <a:ext cx="541395" cy="1005735"/>
          </a:xfrm>
          <a:prstGeom prst="roundRect">
            <a:avLst/>
          </a:prstGeom>
          <a:noFill/>
          <a:ln w="25400" cap="rnd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21116981">
            <a:off x="1254336" y="1764052"/>
            <a:ext cx="3925713" cy="612742"/>
          </a:xfrm>
          <a:prstGeom prst="roundRect">
            <a:avLst/>
          </a:prstGeom>
          <a:noFill/>
          <a:ln w="25400" cap="rnd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139606"/>
            <a:ext cx="102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Parking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1287" y="116902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Handicapped and Maternity Parking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 bwMode="auto">
          <a:xfrm rot="21116981">
            <a:off x="4968733" y="2952944"/>
            <a:ext cx="2954937" cy="432617"/>
          </a:xfrm>
          <a:prstGeom prst="roundRect">
            <a:avLst/>
          </a:prstGeom>
          <a:noFill/>
          <a:ln w="25400" cap="rnd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 bwMode="auto">
          <a:xfrm flipH="1">
            <a:off x="2191587" y="1508938"/>
            <a:ext cx="836607" cy="1386662"/>
          </a:xfrm>
          <a:prstGeom prst="straightConnector1">
            <a:avLst/>
          </a:prstGeom>
          <a:solidFill>
            <a:srgbClr val="FFE6D5"/>
          </a:solidFill>
          <a:ln w="25400" cap="rnd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3" idx="2"/>
          </p:cNvCxnSpPr>
          <p:nvPr/>
        </p:nvCxnSpPr>
        <p:spPr bwMode="auto">
          <a:xfrm>
            <a:off x="3028194" y="1508938"/>
            <a:ext cx="324606" cy="693331"/>
          </a:xfrm>
          <a:prstGeom prst="straightConnector1">
            <a:avLst/>
          </a:prstGeom>
          <a:solidFill>
            <a:srgbClr val="FFE6D5"/>
          </a:solidFill>
          <a:ln w="25400" cap="rnd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321287" y="1815352"/>
            <a:ext cx="1066800" cy="1340648"/>
          </a:xfrm>
          <a:prstGeom prst="straightConnector1">
            <a:avLst/>
          </a:prstGeom>
          <a:solidFill>
            <a:srgbClr val="FFE6D5"/>
          </a:solidFill>
          <a:ln w="25400" cap="rnd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65706" y="2565673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Main Entrance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274590" y="5410200"/>
            <a:ext cx="253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To Frontrunner Station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 rot="20982497">
            <a:off x="1303475" y="3188220"/>
            <a:ext cx="461665" cy="23690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Frontrunner Blvd.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3926920">
            <a:off x="6363244" y="3644655"/>
            <a:ext cx="461665" cy="16266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W. eBay Way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05000" y="2286000"/>
            <a:ext cx="1312192" cy="185411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905000" y="2485677"/>
            <a:ext cx="1123194" cy="905223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028194" y="3276600"/>
            <a:ext cx="1131160" cy="11430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52900" y="3140765"/>
            <a:ext cx="1" cy="135835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39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Office Theme</vt:lpstr>
      <vt:lpstr>PowerPoint Presentation</vt:lpstr>
      <vt:lpstr>PowerPoint Presentation</vt:lpstr>
    </vt:vector>
  </TitlesOfParts>
  <Company>eBay,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Pigott, Jessica</dc:creator>
  <cp:lastModifiedBy>Hardman, Christian</cp:lastModifiedBy>
  <cp:revision>8</cp:revision>
  <cp:lastPrinted>2013-04-10T15:26:47Z</cp:lastPrinted>
  <dcterms:created xsi:type="dcterms:W3CDTF">2013-04-10T14:56:23Z</dcterms:created>
  <dcterms:modified xsi:type="dcterms:W3CDTF">2017-02-27T22:25:37Z</dcterms:modified>
</cp:coreProperties>
</file>